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2" r:id="rId13"/>
    <p:sldId id="263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8" autoAdjust="0"/>
    <p:restoredTop sz="95883" autoAdjust="0"/>
  </p:normalViewPr>
  <p:slideViewPr>
    <p:cSldViewPr snapToGrid="0">
      <p:cViewPr varScale="1">
        <p:scale>
          <a:sx n="91" d="100"/>
          <a:sy n="91" d="100"/>
        </p:scale>
        <p:origin x="7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K</a:t>
            </a:r>
            <a:r>
              <a:rPr lang="en-US" dirty="0"/>
              <a:t>arthick </a:t>
            </a:r>
            <a:r>
              <a:rPr lang="en-US" dirty="0" err="1"/>
              <a:t>kumar</a:t>
            </a:r>
            <a:r>
              <a:rPr lang="en-US" dirty="0"/>
              <a:t> S project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Namma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kadai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128CA-4FB9-954D-8D55-5E6E913F8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2822"/>
            <a:ext cx="10287000" cy="658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6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B60C5-1EA7-7834-E9B1-3B83E78C1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5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1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DD6A42-33D8-400B-29EE-A7213823E2CC}"/>
              </a:ext>
            </a:extLst>
          </p:cNvPr>
          <p:cNvSpPr txBox="1"/>
          <p:nvPr/>
        </p:nvSpPr>
        <p:spPr>
          <a:xfrm>
            <a:off x="2673398" y="2136338"/>
            <a:ext cx="82226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sell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calculate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go to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7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BACB9-1ED1-07AA-780A-FD312BEED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8" y="0"/>
            <a:ext cx="10287000" cy="66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8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91606-DF51-A20D-ADD0-72CB05CF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58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29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EAC7E4-61A7-BC42-5DD2-FF18492EBA26}"/>
              </a:ext>
            </a:extLst>
          </p:cNvPr>
          <p:cNvSpPr txBox="1"/>
          <p:nvPr/>
        </p:nvSpPr>
        <p:spPr>
          <a:xfrm>
            <a:off x="1884641" y="879499"/>
            <a:ext cx="879673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buy add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 some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go to dashboard</a:t>
            </a:r>
          </a:p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6014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D6EDB-6CBE-EE20-C035-12345C47C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95444"/>
            <a:ext cx="10287000" cy="65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4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FAE967-D276-9B81-D2F4-172560EAA647}"/>
              </a:ext>
            </a:extLst>
          </p:cNvPr>
          <p:cNvSpPr txBox="1"/>
          <p:nvPr/>
        </p:nvSpPr>
        <p:spPr>
          <a:xfrm>
            <a:off x="1102864" y="467671"/>
            <a:ext cx="80428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buy view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view the list of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go to dashboard</a:t>
            </a:r>
          </a:p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363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3D8AD-96BB-8523-6C0A-77BA6EC2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7722"/>
            <a:ext cx="10287000" cy="65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A4F6CB-71AF-144C-F6D4-BD9217BFB819}"/>
              </a:ext>
            </a:extLst>
          </p:cNvPr>
          <p:cNvSpPr txBox="1"/>
          <p:nvPr/>
        </p:nvSpPr>
        <p:spPr>
          <a:xfrm>
            <a:off x="1696177" y="977221"/>
            <a:ext cx="901137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buy purchase history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view the purchase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go to dashboard</a:t>
            </a:r>
          </a:p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599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EF477-C2D8-6F84-3186-BBDFB90296A3}"/>
              </a:ext>
            </a:extLst>
          </p:cNvPr>
          <p:cNvSpPr txBox="1"/>
          <p:nvPr/>
        </p:nvSpPr>
        <p:spPr>
          <a:xfrm>
            <a:off x="646043" y="1202634"/>
            <a:ext cx="107143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need to create a user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user is created the good to jump on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choose whatever actions need to do in the dashboard</a:t>
            </a:r>
          </a:p>
        </p:txBody>
      </p:sp>
    </p:spTree>
    <p:extLst>
      <p:ext uri="{BB962C8B-B14F-4D97-AF65-F5344CB8AC3E}">
        <p14:creationId xmlns:p14="http://schemas.microsoft.com/office/powerpoint/2010/main" val="1077388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A76E5-532D-9977-64D5-356664161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6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4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D46F8C-9D9B-7738-E1FD-537C774D73E5}"/>
              </a:ext>
            </a:extLst>
          </p:cNvPr>
          <p:cNvSpPr txBox="1"/>
          <p:nvPr/>
        </p:nvSpPr>
        <p:spPr>
          <a:xfrm>
            <a:off x="1535634" y="962292"/>
            <a:ext cx="97722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buy sold history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view the sold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go to dashboard</a:t>
            </a:r>
          </a:p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6779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6B435-BA07-52EC-E9BF-6260D8436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-76782"/>
            <a:ext cx="10287000" cy="67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7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B9EEA5-4904-5EE1-2823-AC7A356C50E9}"/>
              </a:ext>
            </a:extLst>
          </p:cNvPr>
          <p:cNvSpPr txBox="1"/>
          <p:nvPr/>
        </p:nvSpPr>
        <p:spPr>
          <a:xfrm>
            <a:off x="984202" y="360710"/>
            <a:ext cx="931326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buy view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view the purchase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go to dashboard</a:t>
            </a:r>
          </a:p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308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B4276-7B86-7973-F3F5-DFA6AA17D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6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7526D9-526F-79E2-019F-8682EE546A66}"/>
              </a:ext>
            </a:extLst>
          </p:cNvPr>
          <p:cNvSpPr txBox="1"/>
          <p:nvPr/>
        </p:nvSpPr>
        <p:spPr>
          <a:xfrm>
            <a:off x="3263804" y="1491495"/>
            <a:ext cx="60971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7200" dirty="0">
                <a:latin typeface="Arial Narrow" panose="020B0606020202030204" pitchFamily="34" charset="0"/>
                <a:cs typeface="Times New Roman" panose="02020603050405020304" pitchFamily="18" charset="0"/>
              </a:rPr>
              <a:t>THANK YOU..</a:t>
            </a: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605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14A1E-2F2A-AF0C-652A-F78A788E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8" y="160544"/>
            <a:ext cx="10287000" cy="606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9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B0832-DE61-5F32-148A-BD4AD6EC5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5" y="425789"/>
            <a:ext cx="10287000" cy="56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7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F5D9B5-5D8A-8436-1EC5-6E851653DCBA}"/>
              </a:ext>
            </a:extLst>
          </p:cNvPr>
          <p:cNvSpPr txBox="1"/>
          <p:nvPr/>
        </p:nvSpPr>
        <p:spPr>
          <a:xfrm>
            <a:off x="3559878" y="2598003"/>
            <a:ext cx="4837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246696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FB1A-E220-2E8C-9D1F-A0CC3973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1" y="69801"/>
            <a:ext cx="10722969" cy="64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8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10CBC-1805-18DE-1E64-0BC093AE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50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1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DB424-7B91-DBAE-E646-74368AD97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56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8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3EB02CF-70BD-10D6-8517-29C05DD4EE55}"/>
              </a:ext>
            </a:extLst>
          </p:cNvPr>
          <p:cNvSpPr txBox="1"/>
          <p:nvPr/>
        </p:nvSpPr>
        <p:spPr>
          <a:xfrm>
            <a:off x="2359292" y="1954443"/>
            <a:ext cx="88857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dashboard you can perform many 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buy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calculate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go to dashboard</a:t>
            </a:r>
          </a:p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847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{FF079D54-AF92-4689-8961-906DA1170E2E}tf56160789_win32</Template>
  <TotalTime>36</TotalTime>
  <Words>146</Words>
  <Application>Microsoft Office PowerPoint</Application>
  <PresentationFormat>Widescreen</PresentationFormat>
  <Paragraphs>41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Narrow</vt:lpstr>
      <vt:lpstr>Bookman Old Style</vt:lpstr>
      <vt:lpstr>Calibri</vt:lpstr>
      <vt:lpstr>Franklin Gothic Book</vt:lpstr>
      <vt:lpstr>Times New Roman</vt:lpstr>
      <vt:lpstr>Custom</vt:lpstr>
      <vt:lpstr>Karthick kumar 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Karthick kumar S project</dc:title>
  <dc:creator>BOOMER UNCLE</dc:creator>
  <cp:lastModifiedBy>BOOMER UNCLE</cp:lastModifiedBy>
  <cp:revision>1</cp:revision>
  <dcterms:created xsi:type="dcterms:W3CDTF">2023-08-23T11:19:19Z</dcterms:created>
  <dcterms:modified xsi:type="dcterms:W3CDTF">2023-08-23T11:55:27Z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